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920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8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72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17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008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87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579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47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86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71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9CA1C-AE20-41C4-BB34-2B444C3D70E4}" type="datetimeFigureOut">
              <a:rPr lang="fr-FR" smtClean="0"/>
              <a:t>19/06/2018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B2E91-2D50-468F-A8D7-20AAE8699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374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35696" y="26064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Nours</a:t>
            </a:r>
            <a:r>
              <a:rPr lang="fr-FR" dirty="0" smtClean="0"/>
              <a:t> adopté le 28/04/2018 à SPA Angers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619174" y="908720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err="1" smtClean="0"/>
              <a:t>Nours</a:t>
            </a:r>
            <a:r>
              <a:rPr lang="fr-FR" sz="1200" dirty="0" smtClean="0"/>
              <a:t> s’est très vite adapté à notre famille. Il a de l’espace pour courir dans notre jardin et adore ses ballades quotidiennes dans le village. Il s’est enfui une fois pour suivre Abigaël à l’école (200 m de la maison) et s’est retrouvé dans le bureau de la directrice </a:t>
            </a:r>
            <a:r>
              <a:rPr lang="fr-FR" sz="1200" dirty="0" smtClean="0">
                <a:sym typeface="Wingdings" pitchFamily="2" charset="2"/>
              </a:rPr>
              <a:t>. Il ne manquait que lui pour que notre foyer soit au complet. Il n’aboie jamais et est très câliné. Il a le droit de dormir sur notre canapé . Merci encore pour cette belle rencontre.</a:t>
            </a:r>
          </a:p>
          <a:p>
            <a:pPr algn="just"/>
            <a:r>
              <a:rPr lang="fr-FR" sz="1200" dirty="0" smtClean="0">
                <a:sym typeface="Wingdings" pitchFamily="2" charset="2"/>
              </a:rPr>
              <a:t>Sébastien, Emilie, Abigaël et </a:t>
            </a:r>
            <a:r>
              <a:rPr lang="fr-FR" sz="1200" dirty="0" err="1" smtClean="0">
                <a:sym typeface="Wingdings" pitchFamily="2" charset="2"/>
              </a:rPr>
              <a:t>Alistaire</a:t>
            </a:r>
            <a:r>
              <a:rPr lang="fr-FR" sz="1200" dirty="0" smtClean="0">
                <a:sym typeface="Wingdings" pitchFamily="2" charset="2"/>
              </a:rPr>
              <a:t> (Bretagne)</a:t>
            </a:r>
            <a:endParaRPr lang="fr-FR" sz="12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81057"/>
            <a:ext cx="2088232" cy="278430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181057"/>
            <a:ext cx="1790177" cy="238690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221088"/>
            <a:ext cx="1810654" cy="241420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427047"/>
            <a:ext cx="1656184" cy="220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8017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111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Groupe GDE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GDE Fougeres</dc:creator>
  <cp:lastModifiedBy>GDE Fougeres</cp:lastModifiedBy>
  <cp:revision>1</cp:revision>
  <dcterms:created xsi:type="dcterms:W3CDTF">2018-06-19T10:08:40Z</dcterms:created>
  <dcterms:modified xsi:type="dcterms:W3CDTF">2018-06-19T10:16:06Z</dcterms:modified>
</cp:coreProperties>
</file>